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3EB8C-8678-4F47-82C0-1A9C06D1EA1B}" type="datetimeFigureOut">
              <a:rPr lang="en-US" smtClean="0"/>
              <a:pPr/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392E2-6042-4119-8B63-F25254E3C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Vietnam War: The Enemy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North Vietnamese Soldiers</a:t>
            </a:r>
          </a:p>
          <a:p>
            <a:r>
              <a:rPr lang="en-US" dirty="0"/>
              <a:t>a</a:t>
            </a:r>
            <a:r>
              <a:rPr lang="en-US" dirty="0" smtClean="0"/>
              <a:t>nd the</a:t>
            </a:r>
          </a:p>
          <a:p>
            <a:r>
              <a:rPr lang="en-US" dirty="0" smtClean="0"/>
              <a:t>Viet Cong</a:t>
            </a:r>
          </a:p>
        </p:txBody>
      </p:sp>
      <p:pic>
        <p:nvPicPr>
          <p:cNvPr id="4" name="Picture 3" descr="Flagb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38400" y="152400"/>
            <a:ext cx="4295775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Viet Cong Death Squads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3581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Terrorized hamlets or villages</a:t>
            </a:r>
          </a:p>
          <a:p>
            <a:r>
              <a:rPr lang="en-US" sz="3200" b="1" dirty="0" smtClean="0"/>
              <a:t>Caused fear so villagers would not cooperate with US or South Vietnamese armies</a:t>
            </a:r>
          </a:p>
          <a:p>
            <a:r>
              <a:rPr lang="en-US" sz="3200" b="1" dirty="0" smtClean="0"/>
              <a:t>Often immoral</a:t>
            </a:r>
            <a:endParaRPr lang="en-US" sz="3200" b="1" dirty="0"/>
          </a:p>
        </p:txBody>
      </p:sp>
      <p:pic>
        <p:nvPicPr>
          <p:cNvPr id="6" name="Content Placeholder 5" descr="vietcong-laying-mine-oct-19681bm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945636" cy="3991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01934_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9163922" cy="525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0"/>
            <a:ext cx="579857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b="1" dirty="0" smtClean="0"/>
              <a:t>The Enemy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>
            <a:noAutofit/>
          </a:bodyPr>
          <a:lstStyle/>
          <a:p>
            <a:r>
              <a:rPr lang="en-US" b="1" dirty="0" smtClean="0"/>
              <a:t>4,000,000 fought</a:t>
            </a:r>
          </a:p>
          <a:p>
            <a:r>
              <a:rPr lang="en-US" b="1" dirty="0" smtClean="0"/>
              <a:t>2,000,000 killed or wounded</a:t>
            </a:r>
          </a:p>
          <a:p>
            <a:r>
              <a:rPr lang="en-US" b="1" dirty="0" smtClean="0"/>
              <a:t>Ferocious fighters – it is their homeland</a:t>
            </a:r>
          </a:p>
          <a:p>
            <a:r>
              <a:rPr lang="en-US" b="1" dirty="0" smtClean="0"/>
              <a:t>Served for the entire war</a:t>
            </a:r>
          </a:p>
          <a:p>
            <a:pPr lvl="1"/>
            <a:r>
              <a:rPr lang="en-US" sz="3200" b="1" dirty="0" smtClean="0"/>
              <a:t>How does that change your perspective?</a:t>
            </a:r>
          </a:p>
          <a:p>
            <a:r>
              <a:rPr lang="en-US" b="1" dirty="0" smtClean="0"/>
              <a:t>Strike and retreat</a:t>
            </a:r>
          </a:p>
          <a:p>
            <a:r>
              <a:rPr lang="en-US" b="1" dirty="0" smtClean="0"/>
              <a:t>Often known as “guerilla warfare”</a:t>
            </a:r>
          </a:p>
          <a:p>
            <a:r>
              <a:rPr lang="en-US" b="1" dirty="0" smtClean="0"/>
              <a:t>Lots of tunneling</a:t>
            </a:r>
          </a:p>
          <a:p>
            <a:r>
              <a:rPr lang="en-US" b="1" dirty="0" smtClean="0"/>
              <a:t>US soldiers “respected” their enemy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 Went to Vietnam With Noble Purpose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53000" cy="4525963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Stop</a:t>
            </a:r>
            <a:r>
              <a:rPr lang="en-US" sz="3200" b="1" dirty="0" smtClean="0"/>
              <a:t> spread of communism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Defend</a:t>
            </a:r>
            <a:r>
              <a:rPr lang="en-US" sz="3200" b="1" dirty="0" smtClean="0"/>
              <a:t> South Vietnam against communists from the North</a:t>
            </a:r>
          </a:p>
          <a:p>
            <a:r>
              <a:rPr lang="en-US" sz="3200" b="1" dirty="0" smtClean="0"/>
              <a:t>Our enemies viewed themselves as freedom fighters</a:t>
            </a:r>
            <a:endParaRPr lang="en-US" sz="3200" b="1" dirty="0"/>
          </a:p>
        </p:txBody>
      </p:sp>
      <p:pic>
        <p:nvPicPr>
          <p:cNvPr id="7" name="Content Placeholder 6" descr="CRIPki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62600" y="1066800"/>
            <a:ext cx="3352800" cy="5102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Ho Chi Minh – Communist leader of North Vietnam</a:t>
            </a:r>
            <a:endParaRPr lang="en-US" b="1" dirty="0"/>
          </a:p>
        </p:txBody>
      </p:sp>
      <p:pic>
        <p:nvPicPr>
          <p:cNvPr id="7" name="Content Placeholder 6" descr="ho_chi_min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4600" y="1371597"/>
            <a:ext cx="4114800" cy="5486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His metaphor: Elephant and Tiger</a:t>
            </a:r>
            <a:endParaRPr lang="en-US" b="1" dirty="0"/>
          </a:p>
        </p:txBody>
      </p:sp>
      <p:pic>
        <p:nvPicPr>
          <p:cNvPr id="12" name="Content Placeholder 11" descr="elephant-African-savannah-drinking-in-waterhole-water-hole-in-Addo-Elephant-Park-Eastern-Cape-South-Africa-1-J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3276600" cy="2457450"/>
          </a:xfrm>
        </p:spPr>
      </p:pic>
      <p:pic>
        <p:nvPicPr>
          <p:cNvPr id="13" name="Content Placeholder 12" descr="tiger_540x3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4038600" cy="2355850"/>
          </a:xfrm>
        </p:spPr>
      </p:pic>
      <p:sp>
        <p:nvSpPr>
          <p:cNvPr id="14" name="TextBox 13"/>
          <p:cNvSpPr txBox="1"/>
          <p:nvPr/>
        </p:nvSpPr>
        <p:spPr>
          <a:xfrm>
            <a:off x="4572000" y="1447800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the tiger ever stands still, the elephant will crush him.</a:t>
            </a:r>
          </a:p>
          <a:p>
            <a:endParaRPr lang="en-US" sz="2800" b="1" dirty="0"/>
          </a:p>
          <a:p>
            <a:r>
              <a:rPr lang="en-US" sz="2800" b="1" dirty="0" smtClean="0"/>
              <a:t>The tiger will not stand still.  He will leap on the elephant and tear chunks from him and then flee into the jungle.</a:t>
            </a:r>
          </a:p>
          <a:p>
            <a:endParaRPr lang="en-US" sz="2800" b="1" dirty="0"/>
          </a:p>
          <a:p>
            <a:r>
              <a:rPr lang="en-US" sz="2800" b="1" dirty="0" smtClean="0"/>
              <a:t>Such will be the war in Indochina.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Uncle Ho – the father of Vietnam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4648200" cy="45259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Traveled to France, Russia, China, US</a:t>
            </a:r>
          </a:p>
          <a:p>
            <a:r>
              <a:rPr lang="en-US" sz="3600" b="1" dirty="0" smtClean="0"/>
              <a:t>Charismatic and inspiring</a:t>
            </a:r>
          </a:p>
          <a:p>
            <a:r>
              <a:rPr lang="en-US" sz="3600" b="1" dirty="0" smtClean="0"/>
              <a:t>Died before the war ended</a:t>
            </a:r>
          </a:p>
          <a:p>
            <a:r>
              <a:rPr lang="en-US" sz="3600" b="1" dirty="0" smtClean="0"/>
              <a:t>Vietnam’s Washington?</a:t>
            </a:r>
            <a:endParaRPr lang="en-US" sz="3600" b="1" dirty="0"/>
          </a:p>
        </p:txBody>
      </p:sp>
      <p:pic>
        <p:nvPicPr>
          <p:cNvPr id="5" name="Content Placeholder 4" descr="1101541122_40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295400"/>
            <a:ext cx="3886200" cy="51200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General </a:t>
            </a:r>
            <a:r>
              <a:rPr lang="en-US" b="1" dirty="0" err="1" smtClean="0"/>
              <a:t>Giap</a:t>
            </a:r>
            <a:r>
              <a:rPr lang="en-US" b="1" dirty="0" smtClean="0"/>
              <a:t>-Commander NVA</a:t>
            </a:r>
            <a:endParaRPr lang="en-US" b="1" dirty="0"/>
          </a:p>
        </p:txBody>
      </p:sp>
      <p:pic>
        <p:nvPicPr>
          <p:cNvPr id="5" name="Content Placeholder 4" descr="GIAP_VN_WA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4038600" cy="29534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525963"/>
          </a:xfrm>
        </p:spPr>
        <p:txBody>
          <a:bodyPr>
            <a:noAutofit/>
          </a:bodyPr>
          <a:lstStyle/>
          <a:p>
            <a:r>
              <a:rPr lang="en-US" b="1" dirty="0" smtClean="0"/>
              <a:t>1943 – 34 soldiers</a:t>
            </a:r>
          </a:p>
          <a:p>
            <a:r>
              <a:rPr lang="en-US" b="1" dirty="0" smtClean="0"/>
              <a:t>Late 1960s – 1 million</a:t>
            </a:r>
          </a:p>
          <a:p>
            <a:r>
              <a:rPr lang="en-US" b="1" dirty="0" smtClean="0"/>
              <a:t>Used Viet Cong to infiltrate the south, terrorize civilians, wear down French…then Americans</a:t>
            </a:r>
          </a:p>
          <a:p>
            <a:r>
              <a:rPr lang="en-US" b="1" dirty="0" smtClean="0"/>
              <a:t>Time was on his side</a:t>
            </a:r>
          </a:p>
          <a:p>
            <a:pPr lvl="1"/>
            <a:r>
              <a:rPr lang="en-US" sz="2800" b="1" dirty="0" smtClean="0"/>
              <a:t>Meaning?</a:t>
            </a:r>
          </a:p>
        </p:txBody>
      </p:sp>
      <p:pic>
        <p:nvPicPr>
          <p:cNvPr id="6" name="Picture 5" descr="thumb_flex-1262581768723601_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886200"/>
            <a:ext cx="41910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Giap’s</a:t>
            </a:r>
            <a:r>
              <a:rPr lang="en-US" b="1" dirty="0" smtClean="0"/>
              <a:t> Strategy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915400" cy="4525963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Hide and make the enemy search for you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Carefully plan and use surprise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Never go head 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Outwait, outsmart, outlast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Use terror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b="1" dirty="0" smtClean="0"/>
              <a:t>Use propaganda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Gia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252927" cy="3886200"/>
          </a:xfr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9144001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206057">
            <a:off x="-56760" y="121460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Oct 4, 2013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38862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Ho Chi Minh Trail: Men and supplies</a:t>
            </a:r>
            <a:endParaRPr lang="en-US" sz="6000" b="1" dirty="0"/>
          </a:p>
        </p:txBody>
      </p:sp>
      <p:pic>
        <p:nvPicPr>
          <p:cNvPr id="4" name="Content Placeholder 3" descr="HoChiMinhTrail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0"/>
            <a:ext cx="428972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274</Words>
  <Application>Microsoft Macintosh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Vietnam War: The Enemy</vt:lpstr>
      <vt:lpstr>US Went to Vietnam With Noble Purpose</vt:lpstr>
      <vt:lpstr>Ho Chi Minh – Communist leader of North Vietnam</vt:lpstr>
      <vt:lpstr>His metaphor: Elephant and Tiger</vt:lpstr>
      <vt:lpstr>Uncle Ho – the father of Vietnam</vt:lpstr>
      <vt:lpstr>General Giap-Commander NVA</vt:lpstr>
      <vt:lpstr>Giap’s Strategy</vt:lpstr>
      <vt:lpstr>Slide 8</vt:lpstr>
      <vt:lpstr>Ho Chi Minh Trail: Men and supplies</vt:lpstr>
      <vt:lpstr>Viet Cong Death Squads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Vietnam War: The Enemy</dc:title>
  <dc:creator>Collin</dc:creator>
  <cp:lastModifiedBy>admin</cp:lastModifiedBy>
  <cp:revision>20</cp:revision>
  <dcterms:created xsi:type="dcterms:W3CDTF">2016-03-01T15:48:06Z</dcterms:created>
  <dcterms:modified xsi:type="dcterms:W3CDTF">2016-03-01T16:09:41Z</dcterms:modified>
</cp:coreProperties>
</file>