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9" r:id="rId2"/>
    <p:sldId id="261" r:id="rId3"/>
    <p:sldId id="258" r:id="rId4"/>
    <p:sldId id="260" r:id="rId5"/>
    <p:sldId id="256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27A0F46-032D-AF44-9FE8-E67B4D9B63C2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AC6C177-A1D1-904D-9EF0-3CCA37C0D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kKEynoTwp8" TargetMode="Externa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WWI</a:t>
            </a:r>
            <a:endParaRPr lang="en-US" dirty="0"/>
          </a:p>
        </p:txBody>
      </p:sp>
      <p:pic>
        <p:nvPicPr>
          <p:cNvPr id="4" name="Content Placeholder 3" descr="us_troops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21" r="-153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Armistice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fighting stopped on the </a:t>
            </a:r>
          </a:p>
          <a:p>
            <a:pPr lvl="1"/>
            <a:r>
              <a:rPr lang="en-US" dirty="0" smtClean="0"/>
              <a:t>The 11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</a:p>
          <a:p>
            <a:pPr lvl="1"/>
            <a:r>
              <a:rPr lang="en-US" dirty="0" smtClean="0"/>
              <a:t>The 11</a:t>
            </a:r>
            <a:r>
              <a:rPr lang="en-US" baseline="30000" dirty="0" smtClean="0"/>
              <a:t>th</a:t>
            </a:r>
            <a:r>
              <a:rPr lang="en-US" dirty="0" smtClean="0"/>
              <a:t> day</a:t>
            </a:r>
          </a:p>
          <a:p>
            <a:pPr lvl="1"/>
            <a:r>
              <a:rPr lang="en-US" dirty="0" smtClean="0"/>
              <a:t>The 11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  <a:endParaRPr lang="en-US" dirty="0"/>
          </a:p>
        </p:txBody>
      </p:sp>
      <p:pic>
        <p:nvPicPr>
          <p:cNvPr id="4" name="Picture 3" descr="silhoutDM2301_468x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914" y="3824110"/>
            <a:ext cx="54820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769584"/>
          </a:xfrm>
        </p:spPr>
        <p:txBody>
          <a:bodyPr/>
          <a:lstStyle/>
          <a:p>
            <a:r>
              <a:rPr lang="en-US" dirty="0" smtClean="0"/>
              <a:t>Flanders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13556"/>
            <a:ext cx="8001000" cy="4806244"/>
          </a:xfrm>
        </p:spPr>
        <p:txBody>
          <a:bodyPr/>
          <a:lstStyle/>
          <a:p>
            <a:r>
              <a:rPr lang="en-US" dirty="0" smtClean="0"/>
              <a:t>Much of WWI was fought on the Western Front.</a:t>
            </a:r>
          </a:p>
          <a:p>
            <a:r>
              <a:rPr lang="en-US" dirty="0" smtClean="0"/>
              <a:t>An area of Belgium, near the French border, is called Flanders.</a:t>
            </a:r>
          </a:p>
          <a:p>
            <a:r>
              <a:rPr lang="en-US" dirty="0" smtClean="0"/>
              <a:t>A generation of French, German and British men died </a:t>
            </a:r>
            <a:r>
              <a:rPr lang="en-US" dirty="0" smtClean="0"/>
              <a:t>there.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www.youtube.com/watch?v</a:t>
            </a:r>
            <a:r>
              <a:rPr lang="en-US" dirty="0" smtClean="0">
                <a:hlinkClick r:id="rId2"/>
              </a:rPr>
              <a:t>=NkKEynoTwp8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5" y="4233332"/>
            <a:ext cx="2249714" cy="262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5633433589_10df3a654f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234" r="-28234"/>
          <a:stretch>
            <a:fillRect/>
          </a:stretch>
        </p:blipFill>
        <p:spPr>
          <a:xfrm>
            <a:off x="-1603644" y="274638"/>
            <a:ext cx="12182592" cy="6265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Peace Treaty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 have learned:</a:t>
            </a:r>
          </a:p>
          <a:p>
            <a:pPr lvl="1"/>
            <a:r>
              <a:rPr lang="en-US" dirty="0" smtClean="0"/>
              <a:t>How WWI began</a:t>
            </a:r>
          </a:p>
          <a:p>
            <a:pPr lvl="1"/>
            <a:r>
              <a:rPr lang="en-US" dirty="0" smtClean="0"/>
              <a:t>Alliance Systems</a:t>
            </a:r>
          </a:p>
          <a:p>
            <a:pPr lvl="1"/>
            <a:r>
              <a:rPr lang="en-US" dirty="0" smtClean="0"/>
              <a:t>U.S. Involvement</a:t>
            </a:r>
          </a:p>
          <a:p>
            <a:r>
              <a:rPr lang="en-US" dirty="0" smtClean="0"/>
              <a:t>You are tasked with creating a Peace Treaty to end WWI</a:t>
            </a:r>
          </a:p>
          <a:p>
            <a:r>
              <a:rPr lang="en-US" dirty="0" smtClean="0"/>
              <a:t>You will be presenting your Peace Treaty ideas to the class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Pick one person to be your scribe</a:t>
            </a:r>
          </a:p>
          <a:p>
            <a:r>
              <a:rPr lang="en-US" sz="2400" dirty="0" smtClean="0"/>
              <a:t>Have out some extra sheets of paper to take notes and write down ideas</a:t>
            </a:r>
          </a:p>
          <a:p>
            <a:r>
              <a:rPr lang="en-US" sz="2400" dirty="0" smtClean="0"/>
              <a:t>Make a rough draft then put your final on the paper provided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353" dirty="0" smtClean="0"/>
              <a:t>Your treaty should include:</a:t>
            </a:r>
          </a:p>
          <a:p>
            <a:pPr lvl="1"/>
            <a:r>
              <a:rPr lang="en-US" sz="2118" dirty="0" smtClean="0"/>
              <a:t>A title</a:t>
            </a:r>
          </a:p>
          <a:p>
            <a:pPr lvl="1"/>
            <a:r>
              <a:rPr lang="en-US" sz="2118" dirty="0" smtClean="0"/>
              <a:t>A date, remember we are in 1918</a:t>
            </a:r>
          </a:p>
          <a:p>
            <a:pPr lvl="1"/>
            <a:r>
              <a:rPr lang="en-US" sz="2118" dirty="0" smtClean="0"/>
              <a:t>Who is the clear loser and who is the clear winner</a:t>
            </a:r>
          </a:p>
          <a:p>
            <a:pPr lvl="1"/>
            <a:r>
              <a:rPr lang="en-US" sz="2118" dirty="0" err="1" smtClean="0"/>
              <a:t>Punishment(s</a:t>
            </a:r>
            <a:r>
              <a:rPr lang="en-US" sz="2118" dirty="0" smtClean="0"/>
              <a:t>) for the loser and explanation behind them</a:t>
            </a:r>
          </a:p>
          <a:p>
            <a:pPr lvl="1"/>
            <a:r>
              <a:rPr lang="en-US" sz="2118" dirty="0" smtClean="0"/>
              <a:t>YOU MUST HAVE A MAJORITY IN YOUR GROUP AGREE WITH A PUNISHMENT TO PUT IT IN YOUR TREATY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264</TotalTime>
  <Words>201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Travelogue</vt:lpstr>
      <vt:lpstr>The End of WWI</vt:lpstr>
      <vt:lpstr>The Armistice </vt:lpstr>
      <vt:lpstr>Flanders Fields</vt:lpstr>
      <vt:lpstr>Slide 4</vt:lpstr>
      <vt:lpstr>Create your own Peace Treaty</vt:lpstr>
      <vt:lpstr>In your group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 Haywood</dc:creator>
  <cp:lastModifiedBy>admin</cp:lastModifiedBy>
  <cp:revision>5</cp:revision>
  <dcterms:created xsi:type="dcterms:W3CDTF">2016-03-08T13:59:29Z</dcterms:created>
  <dcterms:modified xsi:type="dcterms:W3CDTF">2016-03-08T18:13:53Z</dcterms:modified>
</cp:coreProperties>
</file>