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3CFF-F650-4007-B719-99BBE2DFD5A4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2CD9-BE7C-45B8-AAC0-DAE4B82D9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3CFF-F650-4007-B719-99BBE2DFD5A4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2CD9-BE7C-45B8-AAC0-DAE4B82D9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3CFF-F650-4007-B719-99BBE2DFD5A4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2CD9-BE7C-45B8-AAC0-DAE4B82D9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3CFF-F650-4007-B719-99BBE2DFD5A4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2CD9-BE7C-45B8-AAC0-DAE4B82D9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3CFF-F650-4007-B719-99BBE2DFD5A4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2CD9-BE7C-45B8-AAC0-DAE4B82D9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3CFF-F650-4007-B719-99BBE2DFD5A4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2CD9-BE7C-45B8-AAC0-DAE4B82D9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3CFF-F650-4007-B719-99BBE2DFD5A4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2CD9-BE7C-45B8-AAC0-DAE4B82D9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3CFF-F650-4007-B719-99BBE2DFD5A4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2CD9-BE7C-45B8-AAC0-DAE4B82D9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3CFF-F650-4007-B719-99BBE2DFD5A4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2CD9-BE7C-45B8-AAC0-DAE4B82D9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3CFF-F650-4007-B719-99BBE2DFD5A4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2CD9-BE7C-45B8-AAC0-DAE4B82D9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3CFF-F650-4007-B719-99BBE2DFD5A4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2CD9-BE7C-45B8-AAC0-DAE4B82D9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03CFF-F650-4007-B719-99BBE2DFD5A4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02CD9-BE7C-45B8-AAC0-DAE4B82D9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The Military Draft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uncle-s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752600"/>
            <a:ext cx="3505200" cy="467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Revolutionary War – all volunteers</a:t>
            </a:r>
          </a:p>
          <a:p>
            <a:r>
              <a:rPr lang="en-US" dirty="0" smtClean="0"/>
              <a:t>Civil War</a:t>
            </a:r>
          </a:p>
          <a:p>
            <a:pPr lvl="1"/>
            <a:r>
              <a:rPr lang="en-US" dirty="0" smtClean="0"/>
              <a:t>First draft</a:t>
            </a:r>
          </a:p>
          <a:p>
            <a:pPr lvl="1"/>
            <a:r>
              <a:rPr lang="en-US" dirty="0" smtClean="0"/>
              <a:t>Wealthy could pay for a substitute</a:t>
            </a:r>
          </a:p>
          <a:p>
            <a:pPr lvl="1"/>
            <a:r>
              <a:rPr lang="en-US" dirty="0" smtClean="0"/>
              <a:t>Draft riot in 1863 – 100 people killed</a:t>
            </a:r>
          </a:p>
          <a:p>
            <a:r>
              <a:rPr lang="en-US" dirty="0" smtClean="0"/>
              <a:t>World War I</a:t>
            </a:r>
          </a:p>
          <a:p>
            <a:pPr lvl="1"/>
            <a:r>
              <a:rPr lang="en-US" dirty="0" smtClean="0"/>
              <a:t>Time for a draft</a:t>
            </a:r>
          </a:p>
          <a:p>
            <a:pPr lvl="1"/>
            <a:r>
              <a:rPr lang="en-US" dirty="0" smtClean="0"/>
              <a:t>President Wilson…”Citizens in a democracy have obligations”</a:t>
            </a:r>
          </a:p>
          <a:p>
            <a:pPr lvl="1"/>
            <a:r>
              <a:rPr lang="en-US" dirty="0" smtClean="0"/>
              <a:t>2.8 million men drafted</a:t>
            </a:r>
            <a:endParaRPr lang="en-US" dirty="0"/>
          </a:p>
        </p:txBody>
      </p:sp>
      <p:pic>
        <p:nvPicPr>
          <p:cNvPr id="4" name="Picture 3" descr="mil-1005-2-RecruitingPost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1447800"/>
            <a:ext cx="3035808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WWII</a:t>
            </a:r>
          </a:p>
          <a:p>
            <a:pPr lvl="1"/>
            <a:r>
              <a:rPr lang="en-US" dirty="0" smtClean="0"/>
              <a:t>The Good War</a:t>
            </a:r>
          </a:p>
          <a:p>
            <a:pPr lvl="1"/>
            <a:r>
              <a:rPr lang="en-US" dirty="0" smtClean="0"/>
              <a:t>Used a draft….very little protest</a:t>
            </a:r>
          </a:p>
          <a:p>
            <a:pPr lvl="1"/>
            <a:r>
              <a:rPr lang="en-US" dirty="0" smtClean="0"/>
              <a:t>1500 local draft boards</a:t>
            </a:r>
          </a:p>
          <a:p>
            <a:r>
              <a:rPr lang="en-US" dirty="0" smtClean="0"/>
              <a:t>Vietnam</a:t>
            </a:r>
          </a:p>
          <a:p>
            <a:pPr lvl="1"/>
            <a:r>
              <a:rPr lang="en-US" dirty="0" smtClean="0"/>
              <a:t>Military let local draft boards know what they needed</a:t>
            </a:r>
          </a:p>
          <a:p>
            <a:pPr lvl="1"/>
            <a:r>
              <a:rPr lang="en-US" dirty="0" smtClean="0"/>
              <a:t>Many ways to legally get out of the draft</a:t>
            </a:r>
          </a:p>
          <a:p>
            <a:pPr lvl="1"/>
            <a:r>
              <a:rPr lang="en-US" dirty="0" smtClean="0"/>
              <a:t>Each board took a different approach</a:t>
            </a:r>
            <a:endParaRPr lang="en-US" dirty="0"/>
          </a:p>
        </p:txBody>
      </p:sp>
      <p:pic>
        <p:nvPicPr>
          <p:cNvPr id="4" name="Picture 3" descr="vietnam-soldiers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2057400"/>
            <a:ext cx="3429000" cy="2771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Lottery System</a:t>
            </a:r>
          </a:p>
          <a:p>
            <a:r>
              <a:rPr lang="en-US" dirty="0" smtClean="0"/>
              <a:t>Picked from a barrel of birthdates</a:t>
            </a:r>
          </a:p>
          <a:p>
            <a:r>
              <a:rPr lang="en-US" dirty="0" smtClean="0"/>
              <a:t>Ages 18 – 26</a:t>
            </a:r>
          </a:p>
          <a:p>
            <a:r>
              <a:rPr lang="en-US" dirty="0" smtClean="0"/>
              <a:t>First 1/3 - certain to go</a:t>
            </a:r>
          </a:p>
          <a:p>
            <a:r>
              <a:rPr lang="en-US" dirty="0" smtClean="0"/>
              <a:t>Next 1/3 – “sweat zone”</a:t>
            </a:r>
          </a:p>
          <a:p>
            <a:r>
              <a:rPr lang="en-US" dirty="0" smtClean="0"/>
              <a:t>Last 1/3 – don’t worry, be happy</a:t>
            </a:r>
          </a:p>
          <a:p>
            <a:r>
              <a:rPr lang="en-US" dirty="0" smtClean="0"/>
              <a:t>Local draft board considers exemptions</a:t>
            </a:r>
            <a:endParaRPr lang="en-US" dirty="0"/>
          </a:p>
        </p:txBody>
      </p:sp>
      <p:pic>
        <p:nvPicPr>
          <p:cNvPr id="8" name="Content Placeholder 7" descr="draft-lotter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2629694"/>
            <a:ext cx="3581400" cy="2466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do if I don’t want to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get disqualified</a:t>
            </a:r>
          </a:p>
          <a:p>
            <a:r>
              <a:rPr lang="en-US" dirty="0" smtClean="0"/>
              <a:t>Get service “postponed”</a:t>
            </a:r>
          </a:p>
          <a:p>
            <a:pPr lvl="1"/>
            <a:r>
              <a:rPr lang="en-US" dirty="0" smtClean="0"/>
              <a:t>Maybe war will soon be over</a:t>
            </a:r>
          </a:p>
          <a:p>
            <a:r>
              <a:rPr lang="en-US" dirty="0" smtClean="0"/>
              <a:t>Resist</a:t>
            </a:r>
          </a:p>
          <a:p>
            <a:pPr lvl="1"/>
            <a:r>
              <a:rPr lang="en-US" dirty="0" smtClean="0"/>
              <a:t>Refuse to go</a:t>
            </a:r>
          </a:p>
          <a:p>
            <a:pPr lvl="1"/>
            <a:r>
              <a:rPr lang="en-US" dirty="0" smtClean="0"/>
              <a:t>Flee (perhaps to Canada)</a:t>
            </a:r>
          </a:p>
          <a:p>
            <a:r>
              <a:rPr lang="en-US" dirty="0" smtClean="0"/>
              <a:t>Consequences</a:t>
            </a:r>
          </a:p>
          <a:p>
            <a:pPr lvl="1"/>
            <a:r>
              <a:rPr lang="en-US" dirty="0" smtClean="0"/>
              <a:t>Jail time, hurt future employment, guilt/self doubt</a:t>
            </a:r>
            <a:endParaRPr lang="en-US" dirty="0"/>
          </a:p>
        </p:txBody>
      </p:sp>
      <p:pic>
        <p:nvPicPr>
          <p:cNvPr id="4" name="Picture 3" descr="draft_ca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2209800"/>
            <a:ext cx="3124200" cy="1983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mtn159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304800"/>
            <a:ext cx="6705600" cy="63367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186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Military Draft</vt:lpstr>
      <vt:lpstr>History</vt:lpstr>
      <vt:lpstr>More History</vt:lpstr>
      <vt:lpstr>Vietnam Draft</vt:lpstr>
      <vt:lpstr>What can I do if I don’t want to go?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Military Draft</dc:title>
  <dc:creator>Collin</dc:creator>
  <cp:lastModifiedBy>admin</cp:lastModifiedBy>
  <cp:revision>6</cp:revision>
  <dcterms:created xsi:type="dcterms:W3CDTF">2016-02-22T15:51:59Z</dcterms:created>
  <dcterms:modified xsi:type="dcterms:W3CDTF">2016-02-22T15:52:16Z</dcterms:modified>
</cp:coreProperties>
</file>