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6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F433D-EB34-BA42-9CD0-75C0C13F9F52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EDE1C-D0E9-BD43-9734-772FED8E0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DE1C-D0E9-BD43-9734-772FED8E0D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Thursday, April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Thursday, April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Thursday, April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Thursday, April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Thursday, April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Thursday, April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Thursday, April 21,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Thursday, April 21,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Thursday, April 21,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Thursday, April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Thursday, April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Thursday, April 21,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2.png"/><Relationship Id="rId1" Type="http://schemas.openxmlformats.org/officeDocument/2006/relationships/audio" Target="file://localhost/Users/irene%20mchugh/Dropbox/Samantha%20Controls/Unit%209-%20World%20War%20II/Lesson%20%238%20(Battle%20of%20Britain)/Winston%20S%20Churchill-%20We%20Shall%20Fight%20on%20the%20Beaches.mp3" TargetMode="Externa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video" Target="file://localhost/Users/irene%20mchugh/Dropbox/Samantha%20Controls/Unit%209-%20World%20War%20II/Lesson%20%238%20(Battle%20of%20Britain)/Hitler's%20Germany%20Defeats%20France%201940.mp4" TargetMode="Externa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audio" Target="file://localhost/Users/irene%20mchugh/Dropbox/Samantha%20Controls/Unit%209-%20World%20War%20II/Lesson%20%238%20(Battle%20of%20Britain)/Winston%20Churchill%20%22finest%20hour%22%20(best%20version).mp3" TargetMode="Externa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battle of </a:t>
            </a:r>
            <a:r>
              <a:rPr lang="en-US" dirty="0" err="1" smtClean="0"/>
              <a:t>britain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47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Stands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444"/>
            <a:ext cx="8229600" cy="5150556"/>
          </a:xfrm>
        </p:spPr>
        <p:txBody>
          <a:bodyPr/>
          <a:lstStyle/>
          <a:p>
            <a:r>
              <a:rPr lang="en-US" dirty="0" smtClean="0"/>
              <a:t>Churchill delivered a very famous speech</a:t>
            </a:r>
          </a:p>
          <a:p>
            <a:endParaRPr lang="en-US" dirty="0" smtClean="0"/>
          </a:p>
          <a:p>
            <a:r>
              <a:rPr lang="en-US" dirty="0" smtClean="0"/>
              <a:t>Listen closely to his words: “The new world with all its power and might steps forward to the rescue.” </a:t>
            </a:r>
          </a:p>
          <a:p>
            <a:endParaRPr lang="en-US" dirty="0" smtClean="0"/>
          </a:p>
          <a:p>
            <a:r>
              <a:rPr lang="en-US" dirty="0" smtClean="0"/>
              <a:t>What was Churchill referring to? </a:t>
            </a:r>
            <a:endParaRPr lang="en-US" dirty="0"/>
          </a:p>
        </p:txBody>
      </p:sp>
      <p:pic>
        <p:nvPicPr>
          <p:cNvPr id="5" name="Picture 4" descr="Winston-Churchi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79624" y="3889502"/>
            <a:ext cx="4224488" cy="2587498"/>
          </a:xfrm>
          <a:prstGeom prst="rect">
            <a:avLst/>
          </a:prstGeom>
        </p:spPr>
      </p:pic>
      <p:pic>
        <p:nvPicPr>
          <p:cNvPr id="6" name="Winston S Churchill- We Shall Fight on the Beach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5742517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938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Stands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ticket out the door …</a:t>
            </a:r>
          </a:p>
          <a:p>
            <a:endParaRPr lang="en-US" dirty="0"/>
          </a:p>
          <a:p>
            <a:r>
              <a:rPr lang="en-US" dirty="0" smtClean="0"/>
              <a:t>If you were Prime Minister Churchill, what would you say to President Roosevelt to convince him to join the fight against the Nazis?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23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Defeat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turned its attention to France.</a:t>
            </a:r>
          </a:p>
          <a:p>
            <a:r>
              <a:rPr lang="en-US" dirty="0" smtClean="0"/>
              <a:t>Germany rolled across the border on May 10, 1940.</a:t>
            </a:r>
          </a:p>
          <a:p>
            <a:r>
              <a:rPr lang="en-US" dirty="0" smtClean="0"/>
              <a:t>They used a military tactic called a “Blitzkrieg”.</a:t>
            </a:r>
          </a:p>
          <a:p>
            <a:r>
              <a:rPr lang="en-US" dirty="0" smtClean="0"/>
              <a:t>They reached the French capital on June 14</a:t>
            </a:r>
            <a:r>
              <a:rPr lang="en-US" baseline="30000" dirty="0" smtClean="0"/>
              <a:t>th</a:t>
            </a:r>
            <a:r>
              <a:rPr lang="en-US" dirty="0" smtClean="0"/>
              <a:t>, just three weeks later.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oP3YrW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1611" y="3724389"/>
            <a:ext cx="5069265" cy="2752611"/>
          </a:xfrm>
          <a:prstGeom prst="rect">
            <a:avLst/>
          </a:prstGeom>
        </p:spPr>
      </p:pic>
      <p:pic>
        <p:nvPicPr>
          <p:cNvPr id="6" name="Picture 5" descr="2069e773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25870" y="3724389"/>
            <a:ext cx="3421939" cy="269392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5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Defeat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French government escaped to the south, to the Bordeaux region.</a:t>
            </a:r>
          </a:p>
          <a:p>
            <a:r>
              <a:rPr lang="en-US" dirty="0" smtClean="0"/>
              <a:t>Marshall Pertain announced over the radio to the French people … “It is with a heavy heart that I tell you today that we must stop fighting.”</a:t>
            </a:r>
            <a:endParaRPr lang="en-US" dirty="0"/>
          </a:p>
        </p:txBody>
      </p:sp>
      <p:pic>
        <p:nvPicPr>
          <p:cNvPr id="4" name="Picture 3" descr="germ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19500" y="3633235"/>
            <a:ext cx="4393183" cy="289184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54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The Defeat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667"/>
            <a:ext cx="8229600" cy="5122333"/>
          </a:xfrm>
        </p:spPr>
        <p:txBody>
          <a:bodyPr>
            <a:normAutofit/>
          </a:bodyPr>
          <a:lstStyle/>
          <a:p>
            <a:r>
              <a:rPr lang="en-US" dirty="0" smtClean="0"/>
              <a:t>Signing the Treaty</a:t>
            </a:r>
          </a:p>
          <a:p>
            <a:pPr lvl="1"/>
            <a:r>
              <a:rPr lang="en-US" dirty="0" smtClean="0"/>
              <a:t>Hitler had the train car that was used to sign the WWI treaty, signifying the defeat of Germany, brought out of a museum for the occasion.</a:t>
            </a:r>
          </a:p>
          <a:p>
            <a:pPr lvl="1"/>
            <a:r>
              <a:rPr lang="en-US" dirty="0" smtClean="0"/>
              <a:t>The treaty of France’s defeat in WWII was signed in that train car.</a:t>
            </a:r>
          </a:p>
          <a:p>
            <a:pPr marL="274320" lvl="1" indent="0">
              <a:buNone/>
            </a:pPr>
            <a:r>
              <a:rPr lang="en-US" dirty="0" smtClean="0"/>
              <a:t>								</a:t>
            </a:r>
          </a:p>
        </p:txBody>
      </p:sp>
      <p:pic>
        <p:nvPicPr>
          <p:cNvPr id="4" name="Picture 3" descr="The-Battle-of-France-Furor-Teutonicus-Gallic-Débâcle-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61693" y="3219928"/>
            <a:ext cx="3058432" cy="3523653"/>
          </a:xfrm>
          <a:prstGeom prst="rect">
            <a:avLst/>
          </a:prstGeom>
        </p:spPr>
      </p:pic>
      <p:pic>
        <p:nvPicPr>
          <p:cNvPr id="8" name="Hitler's Germany Defeats France 1940.mp4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5697481"/>
            <a:ext cx="2861693" cy="116051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629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Stands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only Great Britain stood between the Nazis and the domination of Europe.</a:t>
            </a:r>
          </a:p>
          <a:p>
            <a:r>
              <a:rPr lang="en-US" dirty="0" smtClean="0"/>
              <a:t>Directive Number 16 – codename Sea lion – began the invasion of Britain starting with an air battle in June 1940.</a:t>
            </a:r>
          </a:p>
          <a:p>
            <a:r>
              <a:rPr lang="en-US" dirty="0" smtClean="0"/>
              <a:t>This was the first battle entirely fought by air forces; the Royal Air Force (RAF) vs. the Luftwaffe.</a:t>
            </a:r>
          </a:p>
          <a:p>
            <a:endParaRPr lang="en-US" dirty="0"/>
          </a:p>
        </p:txBody>
      </p:sp>
      <p:pic>
        <p:nvPicPr>
          <p:cNvPr id="4" name="Picture 3" descr="stuka-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66129" y="4109858"/>
            <a:ext cx="3320671" cy="2748142"/>
          </a:xfrm>
          <a:prstGeom prst="rect">
            <a:avLst/>
          </a:prstGeom>
        </p:spPr>
      </p:pic>
      <p:pic>
        <p:nvPicPr>
          <p:cNvPr id="5" name="Picture 4" descr="dogf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0255" y="4339077"/>
            <a:ext cx="3800752" cy="213792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85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Stands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speaking to the RAF Churchill said …</a:t>
            </a:r>
            <a:endParaRPr lang="en-US" dirty="0"/>
          </a:p>
        </p:txBody>
      </p:sp>
      <p:pic>
        <p:nvPicPr>
          <p:cNvPr id="4" name="Picture 3" descr="Never_was_so_much_owed_by_so_many_to_so_f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94078" y="2226612"/>
            <a:ext cx="2928418" cy="436822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69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Stands Alone</a:t>
            </a:r>
            <a:endParaRPr lang="en-US" dirty="0"/>
          </a:p>
        </p:txBody>
      </p:sp>
      <p:pic>
        <p:nvPicPr>
          <p:cNvPr id="8" name="Content Placeholder 7" descr="hith-battle-of-britain-Aircraft_spotter_on_the_roof_of_a_building_in_London_with_Saint_Pauls_Cathedral_in_the_background._New_York_Times..._-_NARA_-_541900-1-E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47" r="2647"/>
          <a:stretch>
            <a:fillRect/>
          </a:stretch>
        </p:blipFill>
        <p:spPr>
          <a:xfrm>
            <a:off x="457201" y="1600201"/>
            <a:ext cx="3901716" cy="2312128"/>
          </a:xfrm>
        </p:spPr>
      </p:pic>
      <p:pic>
        <p:nvPicPr>
          <p:cNvPr id="9" name="Picture 8" descr="05-02-2001_-_02_30__271317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99173" y="3469126"/>
            <a:ext cx="4544827" cy="30298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052" y="4290719"/>
            <a:ext cx="435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Churchill said “… upon this battle depends Christian civilization”. </a:t>
            </a:r>
            <a:endParaRPr lang="en-US" dirty="0"/>
          </a:p>
        </p:txBody>
      </p:sp>
      <p:pic>
        <p:nvPicPr>
          <p:cNvPr id="7" name="Winston Churchill &quot;finest hour&quot; (best versio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74625" y="6575425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558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58359" cy="2867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358" y="0"/>
            <a:ext cx="4385642" cy="3672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1" y="2867583"/>
            <a:ext cx="4735547" cy="3990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358" y="3672565"/>
            <a:ext cx="4385641" cy="318543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11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487" y="1604385"/>
            <a:ext cx="5151045" cy="385831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16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117</TotalTime>
  <Words>317</Words>
  <Application>Microsoft Macintosh PowerPoint</Application>
  <PresentationFormat>On-screen Show (4:3)</PresentationFormat>
  <Paragraphs>33</Paragraphs>
  <Slides>11</Slides>
  <Notes>1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The battle of britain</vt:lpstr>
      <vt:lpstr>The Defeat of France</vt:lpstr>
      <vt:lpstr>The Defeat of France</vt:lpstr>
      <vt:lpstr>The Defeat of France</vt:lpstr>
      <vt:lpstr>Britain Stands Alone</vt:lpstr>
      <vt:lpstr>Britain Stands Alone</vt:lpstr>
      <vt:lpstr>Britain Stands Alone</vt:lpstr>
      <vt:lpstr>Slide 8</vt:lpstr>
      <vt:lpstr>Slide 9</vt:lpstr>
      <vt:lpstr>Britain Stands Alone</vt:lpstr>
      <vt:lpstr>Britain Stands Alone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battle of britain</dc:title>
  <dc:creator>Dawn Willman</dc:creator>
  <cp:lastModifiedBy>admin</cp:lastModifiedBy>
  <cp:revision>13</cp:revision>
  <dcterms:created xsi:type="dcterms:W3CDTF">2016-04-21T21:55:52Z</dcterms:created>
  <dcterms:modified xsi:type="dcterms:W3CDTF">2016-04-21T21:56:06Z</dcterms:modified>
</cp:coreProperties>
</file>