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F5DD3-388E-EA41-926F-2B8C40A2BFFE}" type="datetimeFigureOut">
              <a:rPr lang="en-US" smtClean="0"/>
              <a:pPr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7655A-1240-4043-AA85-B9CAA626E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Industrialization Vocabulary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Urbanization- a movement of large numbers of people form rural areas to cities; rapid growth of city populations</a:t>
            </a:r>
          </a:p>
          <a:p>
            <a:r>
              <a:rPr lang="en-US" dirty="0" smtClean="0"/>
              <a:t>Industrialization- the process in which a society, country (or world) transforms itself from a primarily agricultural to industry (factories)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Assimilation- the process of becoming part of another culture.</a:t>
            </a:r>
          </a:p>
          <a:p>
            <a:r>
              <a:rPr lang="en-US" dirty="0" err="1" smtClean="0"/>
              <a:t>Nativist</a:t>
            </a:r>
            <a:r>
              <a:rPr lang="en-US" dirty="0" smtClean="0"/>
              <a:t>- a person that wanted to preserve the U.S. for native-born Americans only. Thought that immigrants would not assimilate.  Believed that immigrants took away American jobs and brought violence, crime and anarchy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Robber Baron- a wealthy person who tires to get land, business, or more money in a way that is dishonest or wrong</a:t>
            </a:r>
          </a:p>
          <a:p>
            <a:r>
              <a:rPr lang="en-US" dirty="0" smtClean="0"/>
              <a:t>Captain of Industry- a business leader whose means of amassing a personal fortune contributes positively to the country in some way.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Entrepreneur- is someone who sets up new businesses to make a profit.</a:t>
            </a:r>
          </a:p>
          <a:p>
            <a:r>
              <a:rPr lang="en-US" dirty="0" smtClean="0"/>
              <a:t>Corporation- a business owned by many investors.</a:t>
            </a:r>
          </a:p>
          <a:p>
            <a:r>
              <a:rPr lang="en-US" dirty="0" smtClean="0"/>
              <a:t>Monopoly- is a company that controls most business in a particular industry.</a:t>
            </a:r>
          </a:p>
          <a:p>
            <a:r>
              <a:rPr lang="en-US" dirty="0" smtClean="0"/>
              <a:t>Free Enterprise- the system in which privately owned businesses compete freely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Trust- is a group of corporations run by a single board of directors.</a:t>
            </a:r>
          </a:p>
          <a:p>
            <a:r>
              <a:rPr lang="en-US" dirty="0" smtClean="0"/>
              <a:t>Social Darwinism- a philosophy based on the work of Charles Darwin.  It applied the idea of “survival of the fittest” to business practices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Muckraker – journalist who wrote stories and took pictures to expose scandals in business and politics.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Enterprise – an economic system which allows businesses to compete with one another.</a:t>
            </a:r>
          </a:p>
          <a:p>
            <a:r>
              <a:rPr lang="en-US" dirty="0" smtClean="0"/>
              <a:t>Collective bargaining – used by unions to negotiate with employers to determine wages, hours and working conditions.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 – gave women the right to vote.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298</Words>
  <Application>Microsoft Macintosh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Industrialization Vocabulary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Industrialization Vocabulary</dc:title>
  <dc:creator>Samantha Haywood</dc:creator>
  <cp:lastModifiedBy>admin</cp:lastModifiedBy>
  <cp:revision>2</cp:revision>
  <dcterms:created xsi:type="dcterms:W3CDTF">2016-02-08T13:20:35Z</dcterms:created>
  <dcterms:modified xsi:type="dcterms:W3CDTF">2016-02-08T13:26:04Z</dcterms:modified>
</cp:coreProperties>
</file>