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0" d="100"/>
          <a:sy n="140" d="100"/>
        </p:scale>
        <p:origin x="3210" y="3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0357CD-949B-4B11-96C2-052701821FC8}"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64F31-CF49-4D14-BB16-8E31E5C71E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357CD-949B-4B11-96C2-052701821FC8}"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64F31-CF49-4D14-BB16-8E31E5C71E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357CD-949B-4B11-96C2-052701821FC8}"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64F31-CF49-4D14-BB16-8E31E5C71E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357CD-949B-4B11-96C2-052701821FC8}"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64F31-CF49-4D14-BB16-8E31E5C71E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0357CD-949B-4B11-96C2-052701821FC8}"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664F31-CF49-4D14-BB16-8E31E5C71E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0357CD-949B-4B11-96C2-052701821FC8}"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664F31-CF49-4D14-BB16-8E31E5C71E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0357CD-949B-4B11-96C2-052701821FC8}" type="datetimeFigureOut">
              <a:rPr lang="en-US" smtClean="0"/>
              <a:pPr/>
              <a:t>2/24/2015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664F31-CF49-4D14-BB16-8E31E5C71E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0357CD-949B-4B11-96C2-052701821FC8}" type="datetimeFigureOut">
              <a:rPr lang="en-US" smtClean="0"/>
              <a:pPr/>
              <a:t>2/24/2015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664F31-CF49-4D14-BB16-8E31E5C71E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357CD-949B-4B11-96C2-052701821FC8}" type="datetimeFigureOut">
              <a:rPr lang="en-US" smtClean="0"/>
              <a:pPr/>
              <a:t>2/24/2015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664F31-CF49-4D14-BB16-8E31E5C71E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357CD-949B-4B11-96C2-052701821FC8}"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664F31-CF49-4D14-BB16-8E31E5C71E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357CD-949B-4B11-96C2-052701821FC8}"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664F31-CF49-4D14-BB16-8E31E5C71E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357CD-949B-4B11-96C2-052701821FC8}" type="datetimeFigureOut">
              <a:rPr lang="en-US" smtClean="0"/>
              <a:pPr/>
              <a:t>2/24/2015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64F31-CF49-4D14-BB16-8E31E5C71E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429000" y="2667000"/>
            <a:ext cx="2362200" cy="1676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Vietnam War: Different in so many ways</a:t>
            </a:r>
            <a:endParaRPr lang="en-US" dirty="0">
              <a:solidFill>
                <a:srgbClr val="002060"/>
              </a:solidFill>
            </a:endParaRPr>
          </a:p>
        </p:txBody>
      </p:sp>
      <p:sp>
        <p:nvSpPr>
          <p:cNvPr id="5" name="Rounded Rectangle 4"/>
          <p:cNvSpPr/>
          <p:nvPr/>
        </p:nvSpPr>
        <p:spPr>
          <a:xfrm>
            <a:off x="4343400" y="457200"/>
            <a:ext cx="3505200" cy="1905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2060"/>
                </a:solidFill>
              </a:rPr>
              <a:t>Agent Orange</a:t>
            </a:r>
          </a:p>
          <a:p>
            <a:endParaRPr lang="en-US" dirty="0" smtClean="0">
              <a:solidFill>
                <a:srgbClr val="002060"/>
              </a:solidFill>
            </a:endParaRPr>
          </a:p>
          <a:p>
            <a:endParaRPr lang="en-US" dirty="0">
              <a:solidFill>
                <a:srgbClr val="002060"/>
              </a:solidFill>
            </a:endParaRPr>
          </a:p>
          <a:p>
            <a:endParaRPr lang="en-US" dirty="0" smtClean="0">
              <a:solidFill>
                <a:srgbClr val="002060"/>
              </a:solidFill>
            </a:endParaRPr>
          </a:p>
          <a:p>
            <a:endParaRPr lang="en-US" dirty="0">
              <a:solidFill>
                <a:srgbClr val="002060"/>
              </a:solidFill>
            </a:endParaRPr>
          </a:p>
          <a:p>
            <a:endParaRPr lang="en-US" dirty="0" smtClean="0">
              <a:solidFill>
                <a:srgbClr val="002060"/>
              </a:solidFill>
            </a:endParaRPr>
          </a:p>
          <a:p>
            <a:endParaRPr lang="en-US" dirty="0">
              <a:solidFill>
                <a:srgbClr val="002060"/>
              </a:solidFill>
            </a:endParaRPr>
          </a:p>
        </p:txBody>
      </p:sp>
      <p:cxnSp>
        <p:nvCxnSpPr>
          <p:cNvPr id="7" name="Straight Connector 6"/>
          <p:cNvCxnSpPr>
            <a:stCxn id="4" idx="7"/>
            <a:endCxn id="5" idx="2"/>
          </p:cNvCxnSpPr>
          <p:nvPr/>
        </p:nvCxnSpPr>
        <p:spPr>
          <a:xfrm flipV="1">
            <a:off x="5445264" y="2362200"/>
            <a:ext cx="650736" cy="550303"/>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85800" y="533400"/>
            <a:ext cx="30480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002060"/>
                </a:solidFill>
              </a:rPr>
              <a:t>Napalm</a:t>
            </a:r>
          </a:p>
          <a:p>
            <a:pPr algn="ctr"/>
            <a:endParaRPr lang="en-US" dirty="0" smtClean="0">
              <a:solidFill>
                <a:srgbClr val="002060"/>
              </a:solidFill>
            </a:endParaRPr>
          </a:p>
          <a:p>
            <a:pPr algn="ctr"/>
            <a:endParaRPr lang="en-US" dirty="0" smtClean="0">
              <a:solidFill>
                <a:srgbClr val="002060"/>
              </a:solidFill>
            </a:endParaRPr>
          </a:p>
          <a:p>
            <a:pPr algn="ctr"/>
            <a:endParaRPr lang="en-US" dirty="0">
              <a:solidFill>
                <a:srgbClr val="002060"/>
              </a:solidFill>
            </a:endParaRPr>
          </a:p>
          <a:p>
            <a:pPr algn="ctr"/>
            <a:endParaRPr lang="en-US" dirty="0" smtClean="0">
              <a:solidFill>
                <a:srgbClr val="002060"/>
              </a:solidFill>
            </a:endParaRPr>
          </a:p>
          <a:p>
            <a:pPr algn="ctr"/>
            <a:endParaRPr lang="en-US" dirty="0">
              <a:solidFill>
                <a:srgbClr val="002060"/>
              </a:solidFill>
            </a:endParaRPr>
          </a:p>
          <a:p>
            <a:pPr algn="ctr"/>
            <a:endParaRPr lang="en-US" dirty="0" smtClean="0">
              <a:solidFill>
                <a:srgbClr val="002060"/>
              </a:solidFill>
            </a:endParaRPr>
          </a:p>
          <a:p>
            <a:pPr algn="ctr"/>
            <a:endParaRPr lang="en-US" dirty="0">
              <a:solidFill>
                <a:srgbClr val="002060"/>
              </a:solidFill>
            </a:endParaRPr>
          </a:p>
        </p:txBody>
      </p:sp>
      <p:cxnSp>
        <p:nvCxnSpPr>
          <p:cNvPr id="10" name="Straight Connector 9"/>
          <p:cNvCxnSpPr>
            <a:stCxn id="4" idx="2"/>
            <a:endCxn id="8" idx="2"/>
          </p:cNvCxnSpPr>
          <p:nvPr/>
        </p:nvCxnSpPr>
        <p:spPr>
          <a:xfrm flipH="1" flipV="1">
            <a:off x="2209800" y="2819400"/>
            <a:ext cx="121920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Snip Same Side Corner Rectangle 10"/>
          <p:cNvSpPr/>
          <p:nvPr/>
        </p:nvSpPr>
        <p:spPr>
          <a:xfrm>
            <a:off x="152400" y="4114800"/>
            <a:ext cx="3429000" cy="2286000"/>
          </a:xfrm>
          <a:prstGeom prst="snip2Same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2060"/>
                </a:solidFill>
              </a:rPr>
              <a:t>Guerilla Warfare</a:t>
            </a:r>
          </a:p>
          <a:p>
            <a:endParaRPr lang="en-US" dirty="0">
              <a:solidFill>
                <a:srgbClr val="002060"/>
              </a:solidFill>
            </a:endParaRPr>
          </a:p>
          <a:p>
            <a:endParaRPr lang="en-US" dirty="0" smtClean="0">
              <a:solidFill>
                <a:srgbClr val="002060"/>
              </a:solidFill>
            </a:endParaRPr>
          </a:p>
          <a:p>
            <a:endParaRPr lang="en-US" dirty="0">
              <a:solidFill>
                <a:srgbClr val="002060"/>
              </a:solidFill>
            </a:endParaRPr>
          </a:p>
          <a:p>
            <a:endParaRPr lang="en-US" dirty="0" smtClean="0">
              <a:solidFill>
                <a:srgbClr val="002060"/>
              </a:solidFill>
            </a:endParaRPr>
          </a:p>
          <a:p>
            <a:endParaRPr lang="en-US" dirty="0">
              <a:solidFill>
                <a:srgbClr val="002060"/>
              </a:solidFill>
            </a:endParaRPr>
          </a:p>
          <a:p>
            <a:endParaRPr lang="en-US" dirty="0" smtClean="0">
              <a:solidFill>
                <a:srgbClr val="002060"/>
              </a:solidFill>
            </a:endParaRPr>
          </a:p>
          <a:p>
            <a:endParaRPr lang="en-US" dirty="0">
              <a:solidFill>
                <a:srgbClr val="002060"/>
              </a:solidFill>
            </a:endParaRPr>
          </a:p>
        </p:txBody>
      </p:sp>
      <p:cxnSp>
        <p:nvCxnSpPr>
          <p:cNvPr id="13" name="Straight Connector 12"/>
          <p:cNvCxnSpPr>
            <a:stCxn id="4" idx="2"/>
            <a:endCxn id="11" idx="3"/>
          </p:cNvCxnSpPr>
          <p:nvPr/>
        </p:nvCxnSpPr>
        <p:spPr>
          <a:xfrm rot="10800000" flipV="1">
            <a:off x="1866900" y="3505200"/>
            <a:ext cx="15621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gular Pentagon 13"/>
          <p:cNvSpPr/>
          <p:nvPr/>
        </p:nvSpPr>
        <p:spPr>
          <a:xfrm>
            <a:off x="6019800" y="2514600"/>
            <a:ext cx="2895600" cy="2362200"/>
          </a:xfrm>
          <a:prstGeom prst="pent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002060"/>
              </a:solidFill>
            </a:endParaRPr>
          </a:p>
          <a:p>
            <a:pPr algn="ctr"/>
            <a:endParaRPr lang="en-US" dirty="0">
              <a:solidFill>
                <a:srgbClr val="002060"/>
              </a:solidFill>
            </a:endParaRPr>
          </a:p>
          <a:p>
            <a:pPr algn="ctr"/>
            <a:endParaRPr lang="en-US" dirty="0" smtClean="0">
              <a:solidFill>
                <a:srgbClr val="002060"/>
              </a:solidFill>
            </a:endParaRPr>
          </a:p>
          <a:p>
            <a:pPr algn="ctr"/>
            <a:endParaRPr lang="en-US" dirty="0">
              <a:solidFill>
                <a:srgbClr val="002060"/>
              </a:solidFill>
            </a:endParaRPr>
          </a:p>
          <a:p>
            <a:pPr algn="ctr"/>
            <a:endParaRPr lang="en-US" dirty="0" smtClean="0">
              <a:solidFill>
                <a:srgbClr val="002060"/>
              </a:solidFill>
            </a:endParaRPr>
          </a:p>
          <a:p>
            <a:pPr algn="ctr"/>
            <a:endParaRPr lang="en-US" dirty="0">
              <a:solidFill>
                <a:srgbClr val="002060"/>
              </a:solidFill>
            </a:endParaRPr>
          </a:p>
        </p:txBody>
      </p:sp>
      <p:sp>
        <p:nvSpPr>
          <p:cNvPr id="22" name="Pentagon 21"/>
          <p:cNvSpPr/>
          <p:nvPr/>
        </p:nvSpPr>
        <p:spPr>
          <a:xfrm>
            <a:off x="4114800" y="4953000"/>
            <a:ext cx="5029200" cy="1905000"/>
          </a:xfrm>
          <a:prstGeom prst="homePlat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rgbClr val="002060"/>
              </a:solidFill>
            </a:endParaRPr>
          </a:p>
          <a:p>
            <a:pPr algn="ctr"/>
            <a:endParaRPr lang="en-US" dirty="0" smtClean="0">
              <a:solidFill>
                <a:srgbClr val="002060"/>
              </a:solidFill>
            </a:endParaRPr>
          </a:p>
          <a:p>
            <a:pPr algn="ctr"/>
            <a:endParaRPr lang="en-US" dirty="0">
              <a:solidFill>
                <a:srgbClr val="002060"/>
              </a:solidFill>
            </a:endParaRPr>
          </a:p>
          <a:p>
            <a:pPr algn="ctr"/>
            <a:endParaRPr lang="en-US" dirty="0">
              <a:solidFill>
                <a:srgbClr val="002060"/>
              </a:solidFill>
            </a:endParaRPr>
          </a:p>
        </p:txBody>
      </p:sp>
      <p:cxnSp>
        <p:nvCxnSpPr>
          <p:cNvPr id="24" name="Straight Connector 23"/>
          <p:cNvCxnSpPr>
            <a:stCxn id="14" idx="1"/>
            <a:endCxn id="4" idx="6"/>
          </p:cNvCxnSpPr>
          <p:nvPr/>
        </p:nvCxnSpPr>
        <p:spPr>
          <a:xfrm flipH="1">
            <a:off x="5791200" y="3416878"/>
            <a:ext cx="228603" cy="883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4" idx="5"/>
          </p:cNvCxnSpPr>
          <p:nvPr/>
        </p:nvCxnSpPr>
        <p:spPr>
          <a:xfrm rot="16200000" flipV="1">
            <a:off x="5419281" y="4123881"/>
            <a:ext cx="855103" cy="803136"/>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38200" y="914400"/>
            <a:ext cx="2819400" cy="1754327"/>
          </a:xfrm>
          <a:prstGeom prst="rect">
            <a:avLst/>
          </a:prstGeom>
          <a:noFill/>
        </p:spPr>
        <p:txBody>
          <a:bodyPr wrap="square" rtlCol="0">
            <a:spAutoFit/>
          </a:bodyPr>
          <a:lstStyle/>
          <a:p>
            <a:r>
              <a:rPr lang="en-US" sz="1200" dirty="0" smtClean="0"/>
              <a:t>A jelly that U.S. troops dropped on the North Vietnamese army </a:t>
            </a:r>
            <a:r>
              <a:rPr lang="en-US" sz="1200" dirty="0" smtClean="0"/>
              <a:t>(</a:t>
            </a:r>
            <a:r>
              <a:rPr lang="en-US" sz="1200" dirty="0" smtClean="0"/>
              <a:t>NVA</a:t>
            </a:r>
            <a:r>
              <a:rPr lang="en-US" sz="1200" dirty="0" smtClean="0"/>
              <a:t>) </a:t>
            </a:r>
            <a:r>
              <a:rPr lang="en-US" sz="1200" dirty="0" smtClean="0"/>
              <a:t>and VC as well as jungles that were thought to contain enemies. Napalm burned up to 2000 degrees and was so hot it created its own wind storms. It is an indiscriminate weapon, it cannot be targeted at only the enemy and would do terrible damage to all who came in contact with it.</a:t>
            </a:r>
            <a:endParaRPr lang="en-US" sz="1200" dirty="0"/>
          </a:p>
        </p:txBody>
      </p:sp>
      <p:sp>
        <p:nvSpPr>
          <p:cNvPr id="19" name="TextBox 18"/>
          <p:cNvSpPr txBox="1"/>
          <p:nvPr/>
        </p:nvSpPr>
        <p:spPr>
          <a:xfrm>
            <a:off x="304800" y="4572000"/>
            <a:ext cx="2743200" cy="1754327"/>
          </a:xfrm>
          <a:prstGeom prst="rect">
            <a:avLst/>
          </a:prstGeom>
          <a:noFill/>
        </p:spPr>
        <p:txBody>
          <a:bodyPr wrap="square" rtlCol="0">
            <a:spAutoFit/>
          </a:bodyPr>
          <a:lstStyle/>
          <a:p>
            <a:r>
              <a:rPr lang="en-US" sz="1200" dirty="0" smtClean="0"/>
              <a:t>A fighting tactic used by the VC and North Vietnamese Army. Soldiers would attack the U.S. by surprise, strike quickly and retreat into the jungle (Hit and Run). This allowed the VC and </a:t>
            </a:r>
            <a:r>
              <a:rPr lang="en-US" sz="1200" dirty="0" smtClean="0"/>
              <a:t>NVA to </a:t>
            </a:r>
            <a:r>
              <a:rPr lang="en-US" sz="1200" dirty="0" smtClean="0"/>
              <a:t>inflict serious injury to the larger and better equipped U.S. troops and frustrate the U.S. Troops….Think Tiger Elephant Metaphor</a:t>
            </a:r>
            <a:endParaRPr lang="en-US" sz="1200" dirty="0"/>
          </a:p>
        </p:txBody>
      </p:sp>
      <p:sp>
        <p:nvSpPr>
          <p:cNvPr id="20" name="TextBox 19"/>
          <p:cNvSpPr txBox="1"/>
          <p:nvPr/>
        </p:nvSpPr>
        <p:spPr>
          <a:xfrm>
            <a:off x="4038600" y="4919008"/>
            <a:ext cx="4038600" cy="1569660"/>
          </a:xfrm>
          <a:prstGeom prst="rect">
            <a:avLst/>
          </a:prstGeom>
          <a:noFill/>
        </p:spPr>
        <p:txBody>
          <a:bodyPr wrap="square" rtlCol="0">
            <a:spAutoFit/>
          </a:bodyPr>
          <a:lstStyle/>
          <a:p>
            <a:r>
              <a:rPr lang="en-US" sz="1200" dirty="0" smtClean="0"/>
              <a:t>The VC dug elaborate tunnels </a:t>
            </a:r>
          </a:p>
          <a:p>
            <a:r>
              <a:rPr lang="en-US" sz="1200" dirty="0" smtClean="0"/>
              <a:t>-up to 120 miles long and 30 feet deep and were booby trapped (</a:t>
            </a:r>
            <a:r>
              <a:rPr lang="en-US" sz="1200" dirty="0" err="1" smtClean="0"/>
              <a:t>Punji</a:t>
            </a:r>
            <a:r>
              <a:rPr lang="en-US" sz="1200" dirty="0" smtClean="0"/>
              <a:t> sticks, trap doors etc.)</a:t>
            </a:r>
          </a:p>
          <a:p>
            <a:r>
              <a:rPr lang="en-US" sz="1200" dirty="0" smtClean="0"/>
              <a:t>-included hospitals, wells,  conference rooms, sleeping areas, cooking areas, etc. VC lived in these tunnels, coming up at night to tend to their crops/ go on raids against U.S. Troops. </a:t>
            </a:r>
          </a:p>
          <a:p>
            <a:r>
              <a:rPr lang="en-US" sz="1200" dirty="0" smtClean="0"/>
              <a:t>Tunnel Rats were U.S. soldiers that went into the tunnels to find the enemy. It was extremely dangerous and stressful</a:t>
            </a:r>
            <a:r>
              <a:rPr lang="en-US" sz="1200" smtClean="0"/>
              <a:t>. </a:t>
            </a:r>
            <a:endParaRPr lang="en-US" sz="1200" dirty="0"/>
          </a:p>
        </p:txBody>
      </p:sp>
      <p:sp>
        <p:nvSpPr>
          <p:cNvPr id="27" name="Rectangle 26"/>
          <p:cNvSpPr/>
          <p:nvPr/>
        </p:nvSpPr>
        <p:spPr>
          <a:xfrm>
            <a:off x="6019800" y="4876800"/>
            <a:ext cx="2445652" cy="369332"/>
          </a:xfrm>
          <a:prstGeom prst="rect">
            <a:avLst/>
          </a:prstGeom>
        </p:spPr>
        <p:txBody>
          <a:bodyPr wrap="none">
            <a:spAutoFit/>
          </a:bodyPr>
          <a:lstStyle/>
          <a:p>
            <a:pPr algn="ctr"/>
            <a:r>
              <a:rPr lang="en-US" dirty="0" smtClean="0">
                <a:solidFill>
                  <a:srgbClr val="002060"/>
                </a:solidFill>
              </a:rPr>
              <a:t>Tunnels and Tunnel Rats</a:t>
            </a:r>
          </a:p>
        </p:txBody>
      </p:sp>
      <p:sp>
        <p:nvSpPr>
          <p:cNvPr id="28" name="TextBox 27"/>
          <p:cNvSpPr txBox="1"/>
          <p:nvPr/>
        </p:nvSpPr>
        <p:spPr>
          <a:xfrm>
            <a:off x="4419600" y="838200"/>
            <a:ext cx="3200400" cy="1384995"/>
          </a:xfrm>
          <a:prstGeom prst="rect">
            <a:avLst/>
          </a:prstGeom>
          <a:noFill/>
        </p:spPr>
        <p:txBody>
          <a:bodyPr wrap="square" rtlCol="0">
            <a:spAutoFit/>
          </a:bodyPr>
          <a:lstStyle/>
          <a:p>
            <a:r>
              <a:rPr lang="en-US" sz="1200" dirty="0" smtClean="0"/>
              <a:t>An herbicide sprayed by the U.S. planes. It would cause plants to grow foliage (leaves) too quickly which resulted in the plants dying. This thinned out the forest got rid of many of the VC and </a:t>
            </a:r>
            <a:r>
              <a:rPr lang="en-US" sz="1200" dirty="0" smtClean="0"/>
              <a:t>NVA’s coverage</a:t>
            </a:r>
            <a:r>
              <a:rPr lang="en-US" sz="1200" dirty="0" smtClean="0"/>
              <a:t>. It also killed the crops and could cause serious illness to all who came in contact with it (VC, civilian Vietnamese and U.S. soldiers)</a:t>
            </a:r>
            <a:endParaRPr lang="en-US" sz="1200" dirty="0"/>
          </a:p>
        </p:txBody>
      </p:sp>
      <p:sp>
        <p:nvSpPr>
          <p:cNvPr id="29" name="TextBox 28"/>
          <p:cNvSpPr txBox="1"/>
          <p:nvPr/>
        </p:nvSpPr>
        <p:spPr>
          <a:xfrm>
            <a:off x="6400800" y="2971800"/>
            <a:ext cx="2133600" cy="1938992"/>
          </a:xfrm>
          <a:prstGeom prst="rect">
            <a:avLst/>
          </a:prstGeom>
          <a:noFill/>
        </p:spPr>
        <p:txBody>
          <a:bodyPr wrap="square" rtlCol="0">
            <a:spAutoFit/>
          </a:bodyPr>
          <a:lstStyle/>
          <a:p>
            <a:r>
              <a:rPr lang="en-US" sz="1200" dirty="0" smtClean="0"/>
              <a:t>U.S. troops would be flown into villages in order to search out the enemy VC and </a:t>
            </a:r>
            <a:r>
              <a:rPr lang="en-US" sz="1200" dirty="0" smtClean="0"/>
              <a:t>NVA. </a:t>
            </a:r>
            <a:r>
              <a:rPr lang="en-US" sz="1200" dirty="0" smtClean="0"/>
              <a:t>The U.S.’s goal was to destroy all enemies as well as supplies they used, which included villages food stores. The success of S and D missions was based on the body count (how many VC were killed).</a:t>
            </a:r>
            <a:endParaRPr lang="en-US" sz="1200" dirty="0"/>
          </a:p>
        </p:txBody>
      </p:sp>
      <p:sp>
        <p:nvSpPr>
          <p:cNvPr id="30" name="Rectangle 29"/>
          <p:cNvSpPr/>
          <p:nvPr/>
        </p:nvSpPr>
        <p:spPr>
          <a:xfrm>
            <a:off x="6073929" y="2667000"/>
            <a:ext cx="3070071" cy="369332"/>
          </a:xfrm>
          <a:prstGeom prst="rect">
            <a:avLst/>
          </a:prstGeom>
        </p:spPr>
        <p:txBody>
          <a:bodyPr wrap="none">
            <a:spAutoFit/>
          </a:bodyPr>
          <a:lstStyle/>
          <a:p>
            <a:pPr algn="ctr"/>
            <a:r>
              <a:rPr lang="en-US" dirty="0" smtClean="0">
                <a:solidFill>
                  <a:srgbClr val="002060"/>
                </a:solidFill>
              </a:rPr>
              <a:t>Search &amp; Destroy/Body Counts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382</Words>
  <Application>Microsoft Office PowerPoint</Application>
  <PresentationFormat>On-screen Show (4:3)</PresentationFormat>
  <Paragraphs>34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Collin</dc:creator>
  <cp:lastModifiedBy>Collin</cp:lastModifiedBy>
  <cp:revision>6</cp:revision>
  <dcterms:created xsi:type="dcterms:W3CDTF">2015-02-24T02:02:31Z</dcterms:created>
  <dcterms:modified xsi:type="dcterms:W3CDTF">2015-02-24T17:00:03Z</dcterms:modified>
</cp:coreProperties>
</file>