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16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4F7B1-D642-4482-9884-C792D75C0EC2}" type="datetimeFigureOut">
              <a:rPr lang="en-US" smtClean="0"/>
              <a:pPr/>
              <a:t>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EFCDA-0BAB-4872-83F2-07E8C4575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FCDA-0BAB-4872-83F2-07E8C45756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FCDA-0BAB-4872-83F2-07E8C45756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FCDA-0BAB-4872-83F2-07E8C45756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FCDA-0BAB-4872-83F2-07E8C45756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FCDA-0BAB-4872-83F2-07E8C45756E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FCDA-0BAB-4872-83F2-07E8C45756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FCDA-0BAB-4872-83F2-07E8C45756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4DE-E9D5-48CD-8E6C-26429FCA3038}" type="datetimeFigureOut">
              <a:rPr lang="en-US" smtClean="0"/>
              <a:pPr/>
              <a:t>1/12/16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ACBF-9643-4FD2-BDA0-934512A0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4DE-E9D5-48CD-8E6C-26429FCA3038}" type="datetimeFigureOut">
              <a:rPr lang="en-US" smtClean="0"/>
              <a:pPr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ACBF-9643-4FD2-BDA0-934512A0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4DE-E9D5-48CD-8E6C-26429FCA3038}" type="datetimeFigureOut">
              <a:rPr lang="en-US" smtClean="0"/>
              <a:pPr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ACBF-9643-4FD2-BDA0-934512A0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4DE-E9D5-48CD-8E6C-26429FCA3038}" type="datetimeFigureOut">
              <a:rPr lang="en-US" smtClean="0"/>
              <a:pPr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ACBF-9643-4FD2-BDA0-934512A0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4DE-E9D5-48CD-8E6C-26429FCA3038}" type="datetimeFigureOut">
              <a:rPr lang="en-US" smtClean="0"/>
              <a:pPr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ACBF-9643-4FD2-BDA0-934512A0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4DE-E9D5-48CD-8E6C-26429FCA3038}" type="datetimeFigureOut">
              <a:rPr lang="en-US" smtClean="0"/>
              <a:pPr/>
              <a:t>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ACBF-9643-4FD2-BDA0-934512A0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4DE-E9D5-48CD-8E6C-26429FCA3038}" type="datetimeFigureOut">
              <a:rPr lang="en-US" smtClean="0"/>
              <a:pPr/>
              <a:t>1/12/16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ACBF-9643-4FD2-BDA0-934512A0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4DE-E9D5-48CD-8E6C-26429FCA3038}" type="datetimeFigureOut">
              <a:rPr lang="en-US" smtClean="0"/>
              <a:pPr/>
              <a:t>1/12/16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0ACBF-9643-4FD2-BDA0-934512A0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4DE-E9D5-48CD-8E6C-26429FCA3038}" type="datetimeFigureOut">
              <a:rPr lang="en-US" smtClean="0"/>
              <a:pPr/>
              <a:t>1/12/16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ACBF-9643-4FD2-BDA0-934512A0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4DE-E9D5-48CD-8E6C-26429FCA3038}" type="datetimeFigureOut">
              <a:rPr lang="en-US" smtClean="0"/>
              <a:pPr/>
              <a:t>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3F0ACBF-9643-4FD2-BDA0-934512A0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B1B34DE-E9D5-48CD-8E6C-26429FCA3038}" type="datetimeFigureOut">
              <a:rPr lang="en-US" smtClean="0"/>
              <a:pPr/>
              <a:t>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ACBF-9643-4FD2-BDA0-934512A0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B1B34DE-E9D5-48CD-8E6C-26429FCA3038}" type="datetimeFigureOut">
              <a:rPr lang="en-US" smtClean="0"/>
              <a:pPr/>
              <a:t>1/12/16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F0ACBF-9643-4FD2-BDA0-934512A0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gif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Three Programs and One Goal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 on Moon and Safely Return to Earth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ollo-fig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035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Orbit manned spacecraft around Earth</a:t>
            </a:r>
          </a:p>
          <a:p>
            <a:r>
              <a:rPr lang="en-US" dirty="0" smtClean="0"/>
              <a:t>Determine man’s ability to function in space</a:t>
            </a:r>
          </a:p>
          <a:p>
            <a:r>
              <a:rPr lang="en-US" dirty="0" smtClean="0"/>
              <a:t>Recover both man and spacecraft safely</a:t>
            </a:r>
            <a:endParaRPr lang="en-US" dirty="0"/>
          </a:p>
        </p:txBody>
      </p:sp>
      <p:pic>
        <p:nvPicPr>
          <p:cNvPr id="7" name="Content Placeholder 6" descr="LifeOriginal7091419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98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rcury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3657600" cy="2743200"/>
          </a:xfrm>
        </p:spPr>
      </p:pic>
      <p:pic>
        <p:nvPicPr>
          <p:cNvPr id="6" name="Picture 5" descr="mercury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81000"/>
            <a:ext cx="3924300" cy="4514850"/>
          </a:xfrm>
          <a:prstGeom prst="rect">
            <a:avLst/>
          </a:prstGeom>
        </p:spPr>
      </p:pic>
      <p:pic>
        <p:nvPicPr>
          <p:cNvPr id="7" name="Picture 6" descr="Mercurycapsu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276600"/>
            <a:ext cx="4419600" cy="3248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50292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 </a:t>
            </a:r>
            <a:r>
              <a:rPr lang="en-US" sz="3200" dirty="0"/>
              <a:t>f</a:t>
            </a:r>
            <a:r>
              <a:rPr lang="en-US" sz="3200" dirty="0" smtClean="0"/>
              <a:t>lights conducted between May 1961 and May 1963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lph-morse-portrait-of-mercury-astronauts-john-glenn-gus-grissom-and-alan-shepard-march-3-1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5176291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1600200"/>
            <a:ext cx="175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Alan </a:t>
            </a:r>
            <a:r>
              <a:rPr lang="en-US" sz="2400" b="1" dirty="0" err="1" smtClean="0"/>
              <a:t>Shepard</a:t>
            </a:r>
            <a:r>
              <a:rPr lang="en-US" sz="2400" b="1" dirty="0" smtClean="0"/>
              <a:t>: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American in Space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Glenn: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American to </a:t>
            </a:r>
            <a:r>
              <a:rPr lang="en-US" sz="2400" b="1" u="sng" dirty="0" smtClean="0">
                <a:solidFill>
                  <a:srgbClr val="FFFF00"/>
                </a:solidFill>
              </a:rPr>
              <a:t>orbit</a:t>
            </a:r>
            <a:r>
              <a:rPr lang="en-US" sz="2400" b="1" dirty="0" smtClean="0"/>
              <a:t> Earth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Gemini Program</a:t>
            </a:r>
            <a:endParaRPr lang="en-US" dirty="0"/>
          </a:p>
        </p:txBody>
      </p:sp>
      <p:pic>
        <p:nvPicPr>
          <p:cNvPr id="5" name="Content Placeholder 4" descr="GeminiAstronaut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8367" y="1600200"/>
            <a:ext cx="3435266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Learn how to fly spacecraft</a:t>
            </a:r>
          </a:p>
          <a:p>
            <a:r>
              <a:rPr lang="en-US" sz="3600" dirty="0" smtClean="0"/>
              <a:t>Maneuver in space</a:t>
            </a:r>
          </a:p>
          <a:p>
            <a:r>
              <a:rPr lang="en-US" sz="3600" dirty="0" smtClean="0"/>
              <a:t>Rendezvous and dock with other vehicles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50px-Gemini_spacecr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52400"/>
            <a:ext cx="3896591" cy="2743200"/>
          </a:xfrm>
          <a:prstGeom prst="rect">
            <a:avLst/>
          </a:prstGeom>
        </p:spPr>
      </p:pic>
      <p:pic>
        <p:nvPicPr>
          <p:cNvPr id="7" name="Picture 6" descr="Gemini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191000" cy="4218940"/>
          </a:xfrm>
          <a:prstGeom prst="rect">
            <a:avLst/>
          </a:prstGeom>
        </p:spPr>
      </p:pic>
      <p:pic>
        <p:nvPicPr>
          <p:cNvPr id="8" name="Picture 7" descr="spacecraf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048000"/>
            <a:ext cx="4548237" cy="3429000"/>
          </a:xfrm>
          <a:prstGeom prst="rect">
            <a:avLst/>
          </a:prstGeom>
        </p:spPr>
      </p:pic>
      <p:pic>
        <p:nvPicPr>
          <p:cNvPr id="9" name="Picture 8" descr="space-suit-gemini4-eva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152400"/>
            <a:ext cx="2133600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5720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10 missions conducted in a 20 month period between 1965 and 1966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_edw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953000" cy="625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1219200"/>
            <a:ext cx="365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Ed White – 1</a:t>
            </a:r>
            <a:r>
              <a:rPr lang="en-US" sz="4400" b="1" baseline="30000" dirty="0" smtClean="0"/>
              <a:t>st</a:t>
            </a:r>
            <a:r>
              <a:rPr lang="en-US" sz="4400" b="1" dirty="0" smtClean="0"/>
              <a:t> American to “walk” in space</a:t>
            </a:r>
            <a:endParaRPr lang="en-US" sz="4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 Program</a:t>
            </a:r>
            <a:endParaRPr lang="en-US" dirty="0"/>
          </a:p>
        </p:txBody>
      </p:sp>
      <p:pic>
        <p:nvPicPr>
          <p:cNvPr id="5" name="Content Placeholder 4" descr="apollo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7423" y="1600200"/>
            <a:ext cx="3617153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Goal is to land on the moon</a:t>
            </a:r>
          </a:p>
          <a:p>
            <a:r>
              <a:rPr lang="en-US" sz="3200" dirty="0" smtClean="0"/>
              <a:t>45 astronauts flew on Apollo missions</a:t>
            </a:r>
          </a:p>
          <a:p>
            <a:r>
              <a:rPr lang="en-US" sz="3200" dirty="0" smtClean="0"/>
              <a:t>Oct 1968 – July 1975</a:t>
            </a:r>
          </a:p>
          <a:p>
            <a:r>
              <a:rPr lang="en-US" sz="3200" dirty="0" smtClean="0"/>
              <a:t>Twelve men walked on the moon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to walk on the moon!</a:t>
            </a:r>
            <a:endParaRPr lang="en-US" dirty="0"/>
          </a:p>
        </p:txBody>
      </p:sp>
      <p:pic>
        <p:nvPicPr>
          <p:cNvPr id="6" name="Content Placeholder 5" descr="Buzz-Aldrin-headshot-NASA-astronau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3352800"/>
            <a:ext cx="3657600" cy="2743200"/>
          </a:xfrm>
        </p:spPr>
      </p:pic>
      <p:pic>
        <p:nvPicPr>
          <p:cNvPr id="5" name="Content Placeholder 4" descr="neil-armstrong-apollo-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799" y="1752600"/>
            <a:ext cx="5279897" cy="2971800"/>
          </a:xfrm>
        </p:spPr>
      </p:pic>
      <p:sp>
        <p:nvSpPr>
          <p:cNvPr id="7" name="TextBox 6"/>
          <p:cNvSpPr txBox="1"/>
          <p:nvPr/>
        </p:nvSpPr>
        <p:spPr>
          <a:xfrm>
            <a:off x="1295400" y="4724400"/>
            <a:ext cx="3211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Neil Armstrong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21336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Edwin “Buzz” </a:t>
            </a:r>
            <a:r>
              <a:rPr lang="en-US" sz="3200" b="1" dirty="0" err="1" smtClean="0"/>
              <a:t>Aldrin</a:t>
            </a:r>
            <a:endParaRPr lang="en-US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</TotalTime>
  <Words>143</Words>
  <Application>Microsoft Macintosh PowerPoint</Application>
  <PresentationFormat>On-screen Show (4:3)</PresentationFormat>
  <Paragraphs>30</Paragraphs>
  <Slides>10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Three Programs and One Goal</vt:lpstr>
      <vt:lpstr>Mercury Program</vt:lpstr>
      <vt:lpstr>Slide 3</vt:lpstr>
      <vt:lpstr>Slide 4</vt:lpstr>
      <vt:lpstr>Gemini Program</vt:lpstr>
      <vt:lpstr>Slide 6</vt:lpstr>
      <vt:lpstr>Slide 7</vt:lpstr>
      <vt:lpstr>Apollo Program</vt:lpstr>
      <vt:lpstr>First to walk on the moon!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Programs and One Goal</dc:title>
  <dc:creator>Donna Flynn</dc:creator>
  <cp:lastModifiedBy>admin</cp:lastModifiedBy>
  <cp:revision>11</cp:revision>
  <dcterms:created xsi:type="dcterms:W3CDTF">2016-01-12T15:49:22Z</dcterms:created>
  <dcterms:modified xsi:type="dcterms:W3CDTF">2016-01-12T15:49:39Z</dcterms:modified>
</cp:coreProperties>
</file>